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92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FAEBBE1-C2F7-4597-A5E0-AE8D5E7C05F9}" type="datetimeFigureOut">
              <a:rPr lang="ar-SA" smtClean="0"/>
              <a:t>08/05/1440</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C6603FD-002A-41A4-9AC3-56EEE4AC8123}" type="slidenum">
              <a:rPr lang="ar-SA" smtClean="0"/>
              <a:t>‹#›</a:t>
            </a:fld>
            <a:endParaRPr lang="ar-SA"/>
          </a:p>
        </p:txBody>
      </p:sp>
    </p:spTree>
    <p:extLst>
      <p:ext uri="{BB962C8B-B14F-4D97-AF65-F5344CB8AC3E}">
        <p14:creationId xmlns:p14="http://schemas.microsoft.com/office/powerpoint/2010/main" val="234680785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BC6603FD-002A-41A4-9AC3-56EEE4AC8123}" type="slidenum">
              <a:rPr lang="ar-SA" smtClean="0"/>
              <a:t>1</a:t>
            </a:fld>
            <a:endParaRPr lang="ar-SA"/>
          </a:p>
        </p:txBody>
      </p:sp>
    </p:spTree>
    <p:extLst>
      <p:ext uri="{BB962C8B-B14F-4D97-AF65-F5344CB8AC3E}">
        <p14:creationId xmlns:p14="http://schemas.microsoft.com/office/powerpoint/2010/main" val="552057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4/10/2019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محاضرات في الخرائط الموضوعيه</a:t>
            </a:r>
            <a:endParaRPr lang="ar-SA" dirty="0"/>
          </a:p>
        </p:txBody>
      </p:sp>
      <p:sp>
        <p:nvSpPr>
          <p:cNvPr id="3" name="Subtitle 2"/>
          <p:cNvSpPr>
            <a:spLocks noGrp="1"/>
          </p:cNvSpPr>
          <p:nvPr>
            <p:ph idx="1"/>
          </p:nvPr>
        </p:nvSpPr>
        <p:spPr>
          <a:xfrm>
            <a:off x="854299" y="1460679"/>
            <a:ext cx="8148033" cy="4178121"/>
          </a:xfrm>
        </p:spPr>
        <p:txBody>
          <a:bodyPr>
            <a:normAutofit lnSpcReduction="10000"/>
          </a:bodyPr>
          <a:lstStyle/>
          <a:p>
            <a:pPr marL="0" indent="0" algn="r">
              <a:buNone/>
            </a:pPr>
            <a:r>
              <a:rPr lang="en-US" sz="2800" dirty="0" smtClean="0"/>
              <a:t>   </a:t>
            </a:r>
            <a:r>
              <a:rPr lang="ar-SA" sz="2800" smtClean="0"/>
              <a:t>انواع خرائط التوزيعات : خرائط توزيعات نوعيه وخرائط توزيعات كميه  اما النوعيع فتقتصر على اظهار توزيع انواع الظاهرات الجغرافيه المختلفه مثل الخريطه التي تبين توزيع نطاقات القطن في العالم او في قاره من القارات  واما كان الغرض الاساسي من هذه الخرائط غير الكميه هو اظهار موقع توزيع النوعيات المختلفه فلابد ان تتضمن هذه الخرائط المعلومات الاساسيه المناسبه مثل الانهار الرئيسه والحدود الاداريه او السياسيه ومواقع المدن  والمةانيء الرئيسه وخطوط النقل العامه اما الخرائط الكميه فهي التي نستخدم في رسمها البيانات الاحصائيه او العدديه  اي هي الخرائط التي تقدم البيانات المعبر عنها  احصائيا</a:t>
            </a:r>
            <a:endParaRPr lang="en-US" sz="2800" dirty="0" smtClean="0"/>
          </a:p>
        </p:txBody>
      </p:sp>
    </p:spTree>
    <p:extLst>
      <p:ext uri="{BB962C8B-B14F-4D97-AF65-F5344CB8AC3E}">
        <p14:creationId xmlns:p14="http://schemas.microsoft.com/office/powerpoint/2010/main" val="3300996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98</Words>
  <Application>Microsoft Office PowerPoint</Application>
  <PresentationFormat>On-screen Show (4:3)</PresentationFormat>
  <Paragraphs>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محاضرات في الخرائط الموضوعيه</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الخرائط الموضوعيه</dc:title>
  <dc:creator>مستنداتي</dc:creator>
  <cp:lastModifiedBy>العنبكية</cp:lastModifiedBy>
  <cp:revision>4</cp:revision>
  <dcterms:created xsi:type="dcterms:W3CDTF">2006-08-16T00:00:00Z</dcterms:created>
  <dcterms:modified xsi:type="dcterms:W3CDTF">2019-04-10T16:21:35Z</dcterms:modified>
</cp:coreProperties>
</file>